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5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26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9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3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4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86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10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51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0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41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8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01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51C56-FE36-4F18-8916-CCED267E9CE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9D8E4-964C-4C57-B8E9-919A7C4B76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23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C57A22-D0E0-408C-98EC-00038426C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C678272-B77A-4297-BCAC-B459ED55D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9EF40D-A09F-481E-B3B5-C7009A5F9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2571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1C9551-99BA-4FF4-A6C7-D6A0084AD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3429000" cy="25717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2D34BD6-72B4-44A8-A43E-7485EDD84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3429000" cy="2571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C854929-1739-46FB-B85E-BD00E0B37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57641"/>
            <a:ext cx="3429000" cy="25717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CD68AB9-F2F1-4CAE-9AD9-6486E563C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0"/>
            <a:ext cx="3429000" cy="25717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3C3F944-5C51-460D-9B72-19C944E5E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15282"/>
            <a:ext cx="3429000" cy="257175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0228DC8-48AB-4F72-8875-E8999A2A2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4250"/>
            <a:ext cx="3429000" cy="257175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BAF3672-CF06-4D32-BC4D-D13F9E10D1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334250"/>
            <a:ext cx="3429000" cy="2571750"/>
          </a:xfrm>
          <a:prstGeom prst="rect">
            <a:avLst/>
          </a:prstGeom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E6C418E-AC04-47DA-B215-C291ED7B375D}"/>
              </a:ext>
            </a:extLst>
          </p:cNvPr>
          <p:cNvSpPr/>
          <p:nvPr/>
        </p:nvSpPr>
        <p:spPr>
          <a:xfrm>
            <a:off x="1235075" y="9431864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B47632F3-4B3E-40F7-99DB-AD645F3A41A4}"/>
              </a:ext>
            </a:extLst>
          </p:cNvPr>
          <p:cNvSpPr/>
          <p:nvPr/>
        </p:nvSpPr>
        <p:spPr>
          <a:xfrm>
            <a:off x="1235075" y="6893805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FC38C7C7-7CC2-49EC-B74F-E52AFB5890DD}"/>
              </a:ext>
            </a:extLst>
          </p:cNvPr>
          <p:cNvSpPr/>
          <p:nvPr/>
        </p:nvSpPr>
        <p:spPr>
          <a:xfrm>
            <a:off x="1235075" y="4529401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60FE4BD9-8E9D-4E01-A263-1970D746148F}"/>
              </a:ext>
            </a:extLst>
          </p:cNvPr>
          <p:cNvSpPr/>
          <p:nvPr/>
        </p:nvSpPr>
        <p:spPr>
          <a:xfrm>
            <a:off x="1117600" y="2043732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EAD79A2A-E91F-49F1-99A5-6EDF4636A3F9}"/>
              </a:ext>
            </a:extLst>
          </p:cNvPr>
          <p:cNvSpPr/>
          <p:nvPr/>
        </p:nvSpPr>
        <p:spPr>
          <a:xfrm>
            <a:off x="4527550" y="9387504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AFTER</a:t>
            </a:r>
            <a:endParaRPr kumimoji="1" lang="ja-JP" altLang="en-US" sz="2800" b="1" dirty="0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8B244FD-C63C-4DF8-A99B-8DFE6EDF9CC4}"/>
              </a:ext>
            </a:extLst>
          </p:cNvPr>
          <p:cNvSpPr/>
          <p:nvPr/>
        </p:nvSpPr>
        <p:spPr>
          <a:xfrm>
            <a:off x="4543425" y="6908889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AFTER</a:t>
            </a:r>
            <a:endParaRPr kumimoji="1" lang="ja-JP" altLang="en-US" sz="2800" b="1" dirty="0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EDB90293-294B-4421-AF7B-355E24AC37BF}"/>
              </a:ext>
            </a:extLst>
          </p:cNvPr>
          <p:cNvSpPr/>
          <p:nvPr/>
        </p:nvSpPr>
        <p:spPr>
          <a:xfrm>
            <a:off x="4527550" y="4473403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AFTER</a:t>
            </a:r>
            <a:endParaRPr kumimoji="1" lang="ja-JP" altLang="en-US" sz="2800" b="1" dirty="0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7FA13BD-90D3-41A8-806C-D19158E2D4A6}"/>
              </a:ext>
            </a:extLst>
          </p:cNvPr>
          <p:cNvSpPr/>
          <p:nvPr/>
        </p:nvSpPr>
        <p:spPr>
          <a:xfrm>
            <a:off x="4527550" y="2035177"/>
            <a:ext cx="1473200" cy="347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AFTER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134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8</Words>
  <Application>Microsoft Office PowerPoint</Application>
  <PresentationFormat>A4 210 x 297 mm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福田 尚史</dc:creator>
  <cp:lastModifiedBy>福田 尚史</cp:lastModifiedBy>
  <cp:revision>2</cp:revision>
  <dcterms:created xsi:type="dcterms:W3CDTF">2021-02-26T05:37:23Z</dcterms:created>
  <dcterms:modified xsi:type="dcterms:W3CDTF">2021-02-26T05:56:14Z</dcterms:modified>
</cp:coreProperties>
</file>